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1CAD10-D46E-420E-B6D6-65624ED01ED5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0AFBE0-0A24-4D56-B726-4D7BAB0E679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larendon" pitchFamily="18" charset="0"/>
              </a:rPr>
              <a:t>USED  TO</a:t>
            </a:r>
            <a:endParaRPr lang="cs-CZ" dirty="0">
              <a:latin typeface="Clarendon" pitchFamily="18" charset="0"/>
            </a:endParaRPr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4725144"/>
            <a:ext cx="5753100" cy="1409700"/>
          </a:xfr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Procvičte si otázky: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Jedl jsi zeleninu, když jsi byl dítě?</a:t>
            </a:r>
          </a:p>
          <a:p>
            <a:endParaRPr lang="cs-CZ" dirty="0" smtClean="0"/>
          </a:p>
          <a:p>
            <a:r>
              <a:rPr lang="cs-CZ" dirty="0" smtClean="0"/>
              <a:t>Jakou profesi dělal tvůj dědeček?</a:t>
            </a:r>
          </a:p>
          <a:p>
            <a:endParaRPr lang="cs-CZ" dirty="0" smtClean="0"/>
          </a:p>
          <a:p>
            <a:r>
              <a:rPr lang="cs-CZ" dirty="0" smtClean="0"/>
              <a:t>Kde bydleli lidé v době kamenné?</a:t>
            </a:r>
          </a:p>
          <a:p>
            <a:endParaRPr lang="cs-CZ" dirty="0" smtClean="0"/>
          </a:p>
          <a:p>
            <a:r>
              <a:rPr lang="cs-CZ" dirty="0" smtClean="0"/>
              <a:t>Jakou hudbu jsi poslouchal když jsi byl teenager?</a:t>
            </a:r>
          </a:p>
          <a:p>
            <a:endParaRPr lang="cs-CZ" dirty="0" smtClean="0"/>
          </a:p>
          <a:p>
            <a:r>
              <a:rPr lang="cs-CZ" dirty="0" smtClean="0"/>
              <a:t>Kde jste bydlívali?</a:t>
            </a:r>
          </a:p>
          <a:p>
            <a:endParaRPr lang="cs-CZ" dirty="0"/>
          </a:p>
        </p:txBody>
      </p:sp>
      <p:pic>
        <p:nvPicPr>
          <p:cNvPr id="8194" name="Picture 2" descr="C:\Users\Pavel\AppData\Local\Microsoft\Windows\Temporary Internet Files\Content.IE5\99CBVATB\MM90035671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72816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Klíč:</a:t>
            </a:r>
          </a:p>
          <a:p>
            <a:pPr>
              <a:buNone/>
            </a:pP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vegetable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a </a:t>
            </a:r>
            <a:r>
              <a:rPr lang="cs-CZ" dirty="0" err="1" smtClean="0"/>
              <a:t>child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grandad</a:t>
            </a:r>
            <a:r>
              <a:rPr lang="cs-CZ" dirty="0" smtClean="0"/>
              <a:t> use to do?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use to live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stone </a:t>
            </a:r>
            <a:r>
              <a:rPr lang="cs-CZ" dirty="0" err="1" smtClean="0"/>
              <a:t>age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What</a:t>
            </a:r>
            <a:r>
              <a:rPr lang="cs-CZ" dirty="0" smtClean="0"/>
              <a:t> music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listen to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a teenager?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live?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3200" dirty="0"/>
          </a:p>
        </p:txBody>
      </p:sp>
      <p:pic>
        <p:nvPicPr>
          <p:cNvPr id="9218" name="Picture 2" descr="C:\Users\Pavel\AppData\Local\Microsoft\Windows\Temporary Internet Files\Content.IE5\27XKPMG1\MC9004357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920880" cy="671734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483768" y="1340768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err="1" smtClean="0"/>
              <a:t>Good</a:t>
            </a:r>
            <a:r>
              <a:rPr lang="cs-CZ" sz="7200" dirty="0" smtClean="0"/>
              <a:t> </a:t>
            </a:r>
            <a:r>
              <a:rPr lang="cs-CZ" sz="7200" dirty="0" err="1" smtClean="0"/>
              <a:t>job</a:t>
            </a:r>
            <a:r>
              <a:rPr lang="cs-CZ" sz="7200" dirty="0" smtClean="0"/>
              <a:t>!</a:t>
            </a:r>
            <a:endParaRPr lang="cs-CZ" sz="72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u="sng" dirty="0" smtClean="0"/>
              <a:t>Použití učebního materiálu:</a:t>
            </a:r>
          </a:p>
          <a:p>
            <a:pPr>
              <a:buNone/>
            </a:pPr>
            <a:r>
              <a:rPr lang="cs-CZ" dirty="0" smtClean="0"/>
              <a:t>Tento materiál je určen pro žáky 8. tříd k procvičení</a:t>
            </a:r>
          </a:p>
          <a:p>
            <a:pPr>
              <a:buNone/>
            </a:pPr>
            <a:r>
              <a:rPr lang="cs-CZ" dirty="0" smtClean="0"/>
              <a:t>vazby </a:t>
            </a:r>
            <a:r>
              <a:rPr lang="cs-CZ" dirty="0" err="1" smtClean="0"/>
              <a:t>used</a:t>
            </a:r>
            <a:r>
              <a:rPr lang="cs-CZ" dirty="0" smtClean="0"/>
              <a:t> to. Při této prezentaci žáci tvoří kladné,</a:t>
            </a:r>
          </a:p>
          <a:p>
            <a:pPr>
              <a:buNone/>
            </a:pPr>
            <a:r>
              <a:rPr lang="cs-CZ" dirty="0" smtClean="0"/>
              <a:t>záporné i tázací věty.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u="sng" dirty="0" smtClean="0"/>
              <a:t>Použité zdroje:  </a:t>
            </a:r>
            <a:r>
              <a:rPr lang="cs-CZ" dirty="0" smtClean="0"/>
              <a:t>klipart Microsoft PowerPoint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smtClean="0"/>
              <a:t>HUTCHINSON, Tom a </a:t>
            </a:r>
            <a:r>
              <a:rPr lang="cs-CZ" sz="2000" dirty="0" err="1" smtClean="0"/>
              <a:t>Lynda</a:t>
            </a:r>
            <a:r>
              <a:rPr lang="cs-CZ" sz="2000" dirty="0" smtClean="0"/>
              <a:t> EDWARDS. 3. </a:t>
            </a:r>
            <a:r>
              <a:rPr lang="cs-CZ" sz="2000" dirty="0" err="1" smtClean="0"/>
              <a:t>vyd</a:t>
            </a:r>
            <a:r>
              <a:rPr lang="cs-CZ" sz="2000" dirty="0" smtClean="0"/>
              <a:t>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Oxford</a:t>
            </a:r>
            <a:r>
              <a:rPr lang="cs-CZ" sz="2000" dirty="0" smtClean="0"/>
              <a:t>: </a:t>
            </a:r>
            <a:r>
              <a:rPr lang="cs-CZ" sz="2000" dirty="0" err="1" smtClean="0"/>
              <a:t>Oxford</a:t>
            </a:r>
            <a:r>
              <a:rPr lang="cs-CZ" sz="2000" dirty="0" smtClean="0"/>
              <a:t> </a:t>
            </a:r>
            <a:r>
              <a:rPr lang="cs-CZ" sz="2000" dirty="0" smtClean="0"/>
              <a:t>University </a:t>
            </a:r>
            <a:r>
              <a:rPr lang="cs-CZ" sz="2000" dirty="0" err="1" smtClean="0"/>
              <a:t>Press</a:t>
            </a:r>
            <a:r>
              <a:rPr lang="cs-CZ" sz="2000" dirty="0" smtClean="0"/>
              <a:t>, c2009, 79 s. ISBN 978-019-4763-615</a:t>
            </a:r>
            <a:endParaRPr lang="cs-CZ" sz="2000" u="sng" dirty="0"/>
          </a:p>
        </p:txBody>
      </p:sp>
    </p:spTree>
  </p:cSld>
  <p:clrMapOvr>
    <a:masterClrMapping/>
  </p:clrMapOvr>
  <p:transition spd="slow">
    <p:strip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USED 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Vazba, kterou používáme, když chceme říci, že něco nějak bývalo. Teď je to však jinak. Často pokud porovnáváme minulost se současností.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Např.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I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r>
              <a:rPr lang="cs-CZ" dirty="0" smtClean="0"/>
              <a:t>.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I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mushrooms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I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</a:t>
            </a:r>
            <a:r>
              <a:rPr lang="cs-CZ" dirty="0" err="1" smtClean="0"/>
              <a:t>travel</a:t>
            </a:r>
            <a:r>
              <a:rPr lang="cs-CZ" dirty="0" smtClean="0"/>
              <a:t> a lot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a </a:t>
            </a:r>
            <a:r>
              <a:rPr lang="cs-CZ" dirty="0" err="1" smtClean="0"/>
              <a:t>child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Yes</a:t>
            </a:r>
            <a:r>
              <a:rPr lang="cs-CZ" dirty="0" smtClean="0"/>
              <a:t>, I </a:t>
            </a:r>
            <a:r>
              <a:rPr lang="cs-CZ" dirty="0" err="1" smtClean="0"/>
              <a:t>did</a:t>
            </a:r>
            <a:r>
              <a:rPr lang="cs-CZ" dirty="0" smtClean="0"/>
              <a:t>.     No, I </a:t>
            </a:r>
            <a:r>
              <a:rPr lang="cs-CZ" dirty="0" err="1" smtClean="0"/>
              <a:t>didn</a:t>
            </a:r>
            <a:r>
              <a:rPr lang="cs-CZ" dirty="0" smtClean="0"/>
              <a:t>´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Kladné věty:</a:t>
            </a:r>
          </a:p>
          <a:p>
            <a:r>
              <a:rPr lang="cs-CZ" dirty="0" err="1" smtClean="0"/>
              <a:t>When</a:t>
            </a:r>
            <a:r>
              <a:rPr lang="cs-CZ" dirty="0" smtClean="0"/>
              <a:t> I </a:t>
            </a:r>
            <a:r>
              <a:rPr lang="cs-CZ" dirty="0" err="1" smtClean="0"/>
              <a:t>was</a:t>
            </a:r>
            <a:r>
              <a:rPr lang="cs-CZ" dirty="0" smtClean="0"/>
              <a:t> a teenager I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smoke</a:t>
            </a:r>
            <a:r>
              <a:rPr lang="cs-CZ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err="1" smtClean="0"/>
              <a:t>But</a:t>
            </a:r>
            <a:r>
              <a:rPr lang="cs-CZ" dirty="0" smtClean="0"/>
              <a:t> I don´t </a:t>
            </a:r>
            <a:r>
              <a:rPr lang="cs-CZ" dirty="0" err="1" smtClean="0"/>
              <a:t>smoke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past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walk</a:t>
            </a:r>
            <a:r>
              <a:rPr lang="cs-CZ" dirty="0" smtClean="0"/>
              <a:t> </a:t>
            </a:r>
            <a:r>
              <a:rPr lang="cs-CZ" dirty="0" err="1" smtClean="0"/>
              <a:t>everywhere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travel</a:t>
            </a:r>
            <a:r>
              <a:rPr lang="cs-CZ" dirty="0" smtClean="0"/>
              <a:t> by </a:t>
            </a:r>
            <a:r>
              <a:rPr lang="cs-CZ" dirty="0" err="1" smtClean="0"/>
              <a:t>cars</a:t>
            </a:r>
            <a:r>
              <a:rPr lang="cs-CZ" dirty="0" smtClean="0"/>
              <a:t>, </a:t>
            </a:r>
            <a:r>
              <a:rPr lang="cs-CZ" dirty="0" err="1" smtClean="0"/>
              <a:t>trains</a:t>
            </a:r>
            <a:r>
              <a:rPr lang="cs-CZ" dirty="0" smtClean="0"/>
              <a:t>, underground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planes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to go </a:t>
            </a:r>
            <a:r>
              <a:rPr lang="cs-CZ" dirty="0" err="1" smtClean="0"/>
              <a:t>skiing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nowdays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are </a:t>
            </a:r>
            <a:r>
              <a:rPr lang="cs-CZ" dirty="0" err="1" smtClean="0"/>
              <a:t>too</a:t>
            </a:r>
            <a:r>
              <a:rPr lang="cs-CZ" dirty="0" smtClean="0"/>
              <a:t> busy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err="1" smtClean="0"/>
              <a:t>used</a:t>
            </a:r>
            <a:r>
              <a:rPr lang="cs-CZ" dirty="0" smtClean="0"/>
              <a:t> to play </a:t>
            </a:r>
            <a:r>
              <a:rPr lang="cs-CZ" dirty="0" err="1" smtClean="0"/>
              <a:t>tennis</a:t>
            </a:r>
            <a:r>
              <a:rPr lang="cs-CZ" dirty="0" smtClean="0"/>
              <a:t> a lot. These </a:t>
            </a:r>
            <a:r>
              <a:rPr lang="cs-CZ" dirty="0" err="1" smtClean="0"/>
              <a:t>days</a:t>
            </a:r>
            <a:r>
              <a:rPr lang="cs-CZ" dirty="0" smtClean="0"/>
              <a:t> I play golf.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 descr="C:\Users\Pavel\AppData\Local\Microsoft\Windows\Temporary Internet Files\Content.IE5\27XKPMG1\MC9002856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365104"/>
            <a:ext cx="1707185" cy="1824228"/>
          </a:xfrm>
          <a:prstGeom prst="rect">
            <a:avLst/>
          </a:prstGeom>
          <a:noFill/>
        </p:spPr>
      </p:pic>
      <p:pic>
        <p:nvPicPr>
          <p:cNvPr id="1028" name="Picture 4" descr="C:\Users\Pavel\AppData\Local\Microsoft\Windows\Temporary Internet Files\Content.IE5\99CBVATB\MC90029095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20688"/>
            <a:ext cx="1490804" cy="16492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Pokuste se utvořit podobné věty: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Past 					</a:t>
            </a:r>
            <a:r>
              <a:rPr lang="cs-CZ" i="1" dirty="0" err="1" smtClean="0">
                <a:solidFill>
                  <a:srgbClr val="FF0000"/>
                </a:solidFill>
              </a:rPr>
              <a:t>Present</a:t>
            </a:r>
            <a:endParaRPr lang="cs-CZ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I/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shop</a:t>
            </a:r>
            <a:r>
              <a:rPr lang="cs-CZ" dirty="0" smtClean="0"/>
              <a:t> </a:t>
            </a:r>
            <a:r>
              <a:rPr lang="cs-CZ" dirty="0" err="1" smtClean="0"/>
              <a:t>assistant</a:t>
            </a:r>
            <a:r>
              <a:rPr lang="cs-CZ" dirty="0" smtClean="0"/>
              <a:t>		I/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manager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I</a:t>
            </a:r>
            <a:r>
              <a:rPr lang="cs-CZ" dirty="0" smtClean="0"/>
              <a:t>/</a:t>
            </a:r>
            <a:r>
              <a:rPr lang="cs-CZ" dirty="0" err="1" smtClean="0"/>
              <a:t>share</a:t>
            </a:r>
            <a:r>
              <a:rPr lang="cs-CZ" dirty="0" smtClean="0"/>
              <a:t> a </a:t>
            </a:r>
            <a:r>
              <a:rPr lang="cs-CZ" dirty="0" err="1" smtClean="0"/>
              <a:t>flat</a:t>
            </a:r>
            <a:r>
              <a:rPr lang="cs-CZ" dirty="0" smtClean="0"/>
              <a:t>	 </a:t>
            </a:r>
            <a:r>
              <a:rPr lang="cs-CZ" dirty="0" err="1" smtClean="0"/>
              <a:t>with</a:t>
            </a:r>
            <a:r>
              <a:rPr lang="cs-CZ" dirty="0" smtClean="0"/>
              <a:t> my sister	I/live </a:t>
            </a:r>
            <a:r>
              <a:rPr lang="cs-CZ" dirty="0" err="1" smtClean="0"/>
              <a:t>alone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We</a:t>
            </a:r>
            <a:r>
              <a:rPr lang="cs-CZ" dirty="0" smtClean="0"/>
              <a:t>/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8 o´</a:t>
            </a:r>
            <a:r>
              <a:rPr lang="cs-CZ" dirty="0" err="1" smtClean="0"/>
              <a:t>clock</a:t>
            </a:r>
            <a:r>
              <a:rPr lang="cs-CZ" dirty="0" smtClean="0"/>
              <a:t>		</a:t>
            </a:r>
            <a:r>
              <a:rPr lang="cs-CZ" dirty="0" err="1" smtClean="0"/>
              <a:t>We</a:t>
            </a:r>
            <a:r>
              <a:rPr lang="cs-CZ" dirty="0" smtClean="0"/>
              <a:t>/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The</a:t>
            </a:r>
            <a:r>
              <a:rPr lang="cs-CZ" dirty="0" smtClean="0"/>
              <a:t> house/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damaged</a:t>
            </a:r>
            <a:r>
              <a:rPr lang="cs-CZ" dirty="0" smtClean="0"/>
              <a:t>		</a:t>
            </a:r>
            <a:r>
              <a:rPr lang="cs-CZ" dirty="0" err="1" smtClean="0"/>
              <a:t>It</a:t>
            </a:r>
            <a:r>
              <a:rPr lang="cs-CZ" dirty="0" smtClean="0"/>
              <a:t>/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repaired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Grandad</a:t>
            </a:r>
            <a:r>
              <a:rPr lang="cs-CZ" dirty="0" smtClean="0"/>
              <a:t>/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curly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r>
              <a:rPr lang="cs-CZ" dirty="0" smtClean="0"/>
              <a:t>		He/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bold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3075" name="Picture 3" descr="C:\Users\Pavel\AppData\Local\Microsoft\Windows\Temporary Internet Files\Content.IE5\99CBVATB\MM90028274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05273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Klíč:</a:t>
            </a:r>
          </a:p>
          <a:p>
            <a:pPr>
              <a:buNone/>
            </a:pPr>
            <a:r>
              <a:rPr lang="cs-CZ" dirty="0" smtClean="0"/>
              <a:t>I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shop</a:t>
            </a:r>
            <a:r>
              <a:rPr lang="cs-CZ" dirty="0" smtClean="0"/>
              <a:t> </a:t>
            </a:r>
            <a:r>
              <a:rPr lang="cs-CZ" dirty="0" err="1" smtClean="0"/>
              <a:t>assistant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I </a:t>
            </a:r>
            <a:r>
              <a:rPr lang="cs-CZ" dirty="0" err="1" smtClean="0"/>
              <a:t>am</a:t>
            </a:r>
            <a:r>
              <a:rPr lang="cs-CZ" dirty="0" smtClean="0"/>
              <a:t> a </a:t>
            </a:r>
            <a:r>
              <a:rPr lang="cs-CZ" dirty="0" err="1" smtClean="0"/>
              <a:t>manager</a:t>
            </a:r>
            <a:r>
              <a:rPr lang="cs-CZ" dirty="0" smtClean="0"/>
              <a:t>!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I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share</a:t>
            </a:r>
            <a:r>
              <a:rPr lang="cs-CZ" dirty="0" smtClean="0"/>
              <a:t> a </a:t>
            </a:r>
            <a:r>
              <a:rPr lang="cs-CZ" dirty="0" err="1" smtClean="0"/>
              <a:t>flat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my sister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I live </a:t>
            </a:r>
            <a:r>
              <a:rPr lang="cs-CZ" dirty="0" err="1" smtClean="0"/>
              <a:t>alone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8 o´</a:t>
            </a:r>
            <a:r>
              <a:rPr lang="cs-CZ" dirty="0" err="1" smtClean="0"/>
              <a:t>clock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damaged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repaired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Grandad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curly</a:t>
            </a:r>
            <a:r>
              <a:rPr lang="cs-CZ" dirty="0" smtClean="0"/>
              <a:t> </a:t>
            </a:r>
            <a:r>
              <a:rPr lang="cs-CZ" dirty="0" err="1" smtClean="0"/>
              <a:t>hair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bold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 descr="C:\Users\Pavel\AppData\Local\Microsoft\Windows\Temporary Internet Files\Content.IE5\XBFD32YA\MC9004257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653136"/>
            <a:ext cx="1892300" cy="1920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u="sng" dirty="0" smtClean="0"/>
              <a:t>Záporné věty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wear</a:t>
            </a:r>
            <a:r>
              <a:rPr lang="cs-CZ" dirty="0" smtClean="0"/>
              <a:t> </a:t>
            </a:r>
            <a:r>
              <a:rPr lang="cs-CZ" dirty="0" err="1" smtClean="0"/>
              <a:t>glasses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I </a:t>
            </a:r>
            <a:r>
              <a:rPr lang="cs-CZ" dirty="0" err="1" smtClean="0"/>
              <a:t>have</a:t>
            </a:r>
            <a:r>
              <a:rPr lang="cs-CZ" dirty="0" smtClean="0"/>
              <a:t> to.</a:t>
            </a:r>
          </a:p>
          <a:p>
            <a:endParaRPr lang="cs-CZ" dirty="0" smtClean="0"/>
          </a:p>
          <a:p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phone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past.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´t </a:t>
            </a:r>
            <a:r>
              <a:rPr lang="cs-CZ" dirty="0" err="1" smtClean="0"/>
              <a:t>imagine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a </a:t>
            </a:r>
            <a:r>
              <a:rPr lang="cs-CZ" dirty="0" err="1" smtClean="0"/>
              <a:t>phone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go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cinema</a:t>
            </a:r>
            <a:r>
              <a:rPr lang="cs-CZ" dirty="0" smtClean="0"/>
              <a:t> 200 </a:t>
            </a:r>
            <a:r>
              <a:rPr lang="cs-CZ" dirty="0" err="1" smtClean="0"/>
              <a:t>years</a:t>
            </a:r>
            <a:r>
              <a:rPr lang="cs-CZ" dirty="0" smtClean="0"/>
              <a:t> ago. </a:t>
            </a:r>
            <a:r>
              <a:rPr lang="cs-CZ" dirty="0" err="1" smtClean="0"/>
              <a:t>Nowdays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´s a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entertainment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                       He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he </a:t>
            </a:r>
            <a:r>
              <a:rPr lang="cs-CZ" dirty="0" err="1" smtClean="0"/>
              <a:t>was</a:t>
            </a:r>
            <a:r>
              <a:rPr lang="cs-CZ" dirty="0" smtClean="0"/>
              <a:t> a boy 		   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he </a:t>
            </a:r>
            <a:r>
              <a:rPr lang="cs-CZ" dirty="0" err="1" smtClean="0"/>
              <a:t>reads</a:t>
            </a:r>
            <a:r>
              <a:rPr lang="cs-CZ" dirty="0" smtClean="0"/>
              <a:t> a lot.</a:t>
            </a:r>
          </a:p>
          <a:p>
            <a:endParaRPr lang="cs-CZ" dirty="0" smtClean="0"/>
          </a:p>
          <a:p>
            <a:pPr lvl="7"/>
            <a:r>
              <a:rPr lang="cs-CZ" sz="2600" dirty="0" err="1" smtClean="0"/>
              <a:t>It</a:t>
            </a:r>
            <a:r>
              <a:rPr lang="cs-CZ" sz="2600" dirty="0" smtClean="0"/>
              <a:t> </a:t>
            </a:r>
            <a:r>
              <a:rPr lang="cs-CZ" sz="2600" dirty="0" err="1" smtClean="0"/>
              <a:t>used</a:t>
            </a:r>
            <a:r>
              <a:rPr lang="cs-CZ" sz="2600" dirty="0" smtClean="0"/>
              <a:t> to </a:t>
            </a:r>
            <a:r>
              <a:rPr lang="cs-CZ" sz="2600" dirty="0" err="1" smtClean="0"/>
              <a:t>be</a:t>
            </a:r>
            <a:r>
              <a:rPr lang="cs-CZ" sz="2600" dirty="0" smtClean="0"/>
              <a:t>  </a:t>
            </a:r>
            <a:r>
              <a:rPr lang="cs-CZ" sz="2600" dirty="0" err="1" smtClean="0"/>
              <a:t>our</a:t>
            </a:r>
            <a:r>
              <a:rPr lang="cs-CZ" sz="2600" dirty="0" smtClean="0"/>
              <a:t> house. </a:t>
            </a:r>
            <a:r>
              <a:rPr lang="cs-CZ" sz="2600" dirty="0" err="1" smtClean="0"/>
              <a:t>Now</a:t>
            </a:r>
            <a:r>
              <a:rPr lang="cs-CZ" sz="2600" dirty="0" smtClean="0"/>
              <a:t> </a:t>
            </a:r>
            <a:r>
              <a:rPr lang="cs-CZ" sz="2600" dirty="0" err="1" smtClean="0"/>
              <a:t>we</a:t>
            </a:r>
            <a:r>
              <a:rPr lang="cs-CZ" sz="2600" dirty="0" smtClean="0"/>
              <a:t> live in a </a:t>
            </a:r>
            <a:r>
              <a:rPr lang="cs-CZ" sz="2600" dirty="0" err="1" smtClean="0"/>
              <a:t>flat</a:t>
            </a:r>
            <a:r>
              <a:rPr lang="cs-CZ" sz="2600" dirty="0" smtClean="0"/>
              <a:t>.</a:t>
            </a:r>
            <a:endParaRPr lang="cs-CZ" sz="2600" dirty="0"/>
          </a:p>
        </p:txBody>
      </p:sp>
      <p:pic>
        <p:nvPicPr>
          <p:cNvPr id="4099" name="Picture 3" descr="C:\Users\Pavel\AppData\Local\Microsoft\Windows\Temporary Internet Files\Content.IE5\KAI4MDUD\MP9004482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861048"/>
            <a:ext cx="1723109" cy="25922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Zkus přeložit věty: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Lidé v minulosti neposílali e-maily, ale psali dopisy.</a:t>
            </a:r>
          </a:p>
          <a:p>
            <a:endParaRPr lang="cs-CZ" dirty="0" smtClean="0"/>
          </a:p>
          <a:p>
            <a:r>
              <a:rPr lang="cs-CZ" dirty="0" smtClean="0"/>
              <a:t>Nenosila jsem sukně, teď je nosím každý den.</a:t>
            </a:r>
          </a:p>
          <a:p>
            <a:endParaRPr lang="cs-CZ" dirty="0" smtClean="0"/>
          </a:p>
          <a:p>
            <a:r>
              <a:rPr lang="cs-CZ" dirty="0" smtClean="0"/>
              <a:t>Petr nedělal žádný sport, teď hraje florbal.</a:t>
            </a:r>
          </a:p>
          <a:p>
            <a:endParaRPr lang="cs-CZ" dirty="0" smtClean="0"/>
          </a:p>
          <a:p>
            <a:r>
              <a:rPr lang="cs-CZ" dirty="0" smtClean="0"/>
              <a:t>Lidé nekupovali ovoce a zeleninu v supermarketu,  vše pěstovali na zahradě.</a:t>
            </a:r>
          </a:p>
          <a:p>
            <a:endParaRPr lang="cs-CZ" dirty="0" smtClean="0"/>
          </a:p>
          <a:p>
            <a:r>
              <a:rPr lang="cs-CZ" dirty="0" smtClean="0"/>
              <a:t>Děti dříve nehráli hry na počítači, teď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tráví u počítače mnoho času.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5123" name="Picture 3" descr="C:\Users\Pavel\AppData\Local\Microsoft\Windows\Temporary Internet Files\Content.IE5\XBFD32YA\MC9002344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77072"/>
            <a:ext cx="2664296" cy="23364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Klíč: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sed </a:t>
            </a:r>
            <a:r>
              <a:rPr lang="cs-CZ" dirty="0" err="1" smtClean="0"/>
              <a:t>emails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past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wrote</a:t>
            </a:r>
            <a:r>
              <a:rPr lang="cs-CZ" dirty="0" smtClean="0"/>
              <a:t> </a:t>
            </a:r>
            <a:r>
              <a:rPr lang="cs-CZ" dirty="0" err="1" smtClean="0"/>
              <a:t>letters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I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wear</a:t>
            </a:r>
            <a:r>
              <a:rPr lang="cs-CZ" dirty="0" smtClean="0"/>
              <a:t> </a:t>
            </a:r>
            <a:r>
              <a:rPr lang="cs-CZ" dirty="0" err="1" smtClean="0"/>
              <a:t>skirts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I  </a:t>
            </a:r>
            <a:r>
              <a:rPr lang="cs-CZ" dirty="0" err="1" smtClean="0"/>
              <a:t>wear</a:t>
            </a:r>
            <a:r>
              <a:rPr lang="cs-CZ" dirty="0" smtClean="0"/>
              <a:t> a </a:t>
            </a:r>
            <a:r>
              <a:rPr lang="cs-CZ" dirty="0" err="1" smtClean="0"/>
              <a:t>skirt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Petere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do </a:t>
            </a:r>
            <a:r>
              <a:rPr lang="cs-CZ" dirty="0" err="1" smtClean="0"/>
              <a:t>any</a:t>
            </a:r>
            <a:r>
              <a:rPr lang="cs-CZ" dirty="0" smtClean="0"/>
              <a:t> sport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he </a:t>
            </a:r>
            <a:r>
              <a:rPr lang="cs-CZ" dirty="0" err="1" smtClean="0"/>
              <a:t>plays</a:t>
            </a:r>
            <a:r>
              <a:rPr lang="cs-CZ" dirty="0" smtClean="0"/>
              <a:t> </a:t>
            </a:r>
            <a:r>
              <a:rPr lang="cs-CZ" dirty="0" err="1" smtClean="0"/>
              <a:t>florball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fruit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vegetable</a:t>
            </a:r>
            <a:r>
              <a:rPr lang="cs-CZ" dirty="0" smtClean="0"/>
              <a:t> in a supermarket </a:t>
            </a:r>
            <a:r>
              <a:rPr lang="cs-CZ" dirty="0" err="1" smtClean="0"/>
              <a:t>but</a:t>
            </a:r>
            <a:r>
              <a:rPr lang="cs-CZ" dirty="0" smtClean="0"/>
              <a:t> 			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grew</a:t>
            </a:r>
            <a:r>
              <a:rPr lang="cs-CZ" dirty="0" smtClean="0"/>
              <a:t> </a:t>
            </a:r>
            <a:r>
              <a:rPr lang="cs-CZ" dirty="0" err="1" smtClean="0"/>
              <a:t>everything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garden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			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		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didn</a:t>
            </a:r>
            <a:r>
              <a:rPr lang="cs-CZ" dirty="0" smtClean="0"/>
              <a:t>´t use to play </a:t>
            </a:r>
            <a:r>
              <a:rPr lang="cs-CZ" dirty="0" err="1" smtClean="0"/>
              <a:t>pc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			past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spend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much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			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pc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  <p:pic>
        <p:nvPicPr>
          <p:cNvPr id="7170" name="Picture 2" descr="C:\Users\Pavel\AppData\Local\Microsoft\Windows\Temporary Internet Files\Content.IE5\KAI4MDUD\MP9004308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1842640" cy="2403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u="sng" dirty="0" smtClean="0"/>
              <a:t>Otázky:</a:t>
            </a:r>
          </a:p>
          <a:p>
            <a:pPr>
              <a:buNone/>
            </a:pPr>
            <a:endParaRPr lang="cs-CZ" u="sng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do </a:t>
            </a:r>
            <a:r>
              <a:rPr lang="cs-CZ" dirty="0" err="1" smtClean="0"/>
              <a:t>any</a:t>
            </a:r>
            <a:r>
              <a:rPr lang="cs-CZ" dirty="0" smtClean="0"/>
              <a:t> sport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a boy?</a:t>
            </a:r>
          </a:p>
          <a:p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use to </a:t>
            </a:r>
            <a:r>
              <a:rPr lang="cs-CZ" dirty="0" err="1" smtClean="0"/>
              <a:t>spend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free </a:t>
            </a:r>
            <a:r>
              <a:rPr lang="cs-CZ" dirty="0" err="1" smtClean="0"/>
              <a:t>time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vegetable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a </a:t>
            </a:r>
            <a:r>
              <a:rPr lang="cs-CZ" dirty="0" err="1" smtClean="0"/>
              <a:t>child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go to?</a:t>
            </a:r>
          </a:p>
          <a:p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musical instrument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to play?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6148" name="Picture 4" descr="C:\Users\Pavel\AppData\Local\Microsoft\Windows\Temporary Internet Files\Content.IE5\99CBVATB\MM90033703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013176"/>
            <a:ext cx="2088232" cy="16435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650</Words>
  <Application>Microsoft Office PowerPoint</Application>
  <PresentationFormat>Předvádění na obrazovce (4:3)</PresentationFormat>
  <Paragraphs>133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USED  TO</vt:lpstr>
      <vt:lpstr>USED  TO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 TO</dc:title>
  <dc:creator>Pavel</dc:creator>
  <cp:lastModifiedBy>Pavel</cp:lastModifiedBy>
  <cp:revision>13</cp:revision>
  <dcterms:created xsi:type="dcterms:W3CDTF">2014-04-13T19:08:07Z</dcterms:created>
  <dcterms:modified xsi:type="dcterms:W3CDTF">2014-04-13T21:15:57Z</dcterms:modified>
</cp:coreProperties>
</file>